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3" r:id="rId3"/>
    <p:sldId id="334" r:id="rId4"/>
    <p:sldId id="348" r:id="rId5"/>
    <p:sldId id="335" r:id="rId6"/>
    <p:sldId id="478" r:id="rId7"/>
    <p:sldId id="479" r:id="rId8"/>
    <p:sldId id="341" r:id="rId9"/>
    <p:sldId id="338" r:id="rId10"/>
    <p:sldId id="353" r:id="rId11"/>
    <p:sldId id="352" r:id="rId12"/>
    <p:sldId id="351" r:id="rId13"/>
    <p:sldId id="342" r:id="rId14"/>
    <p:sldId id="331" r:id="rId15"/>
    <p:sldId id="259" r:id="rId16"/>
    <p:sldId id="417" r:id="rId17"/>
    <p:sldId id="416" r:id="rId18"/>
    <p:sldId id="418" r:id="rId19"/>
    <p:sldId id="419" r:id="rId20"/>
    <p:sldId id="363" r:id="rId21"/>
    <p:sldId id="362" r:id="rId22"/>
    <p:sldId id="361" r:id="rId23"/>
    <p:sldId id="484" r:id="rId24"/>
    <p:sldId id="485" r:id="rId25"/>
    <p:sldId id="486" r:id="rId26"/>
    <p:sldId id="442" r:id="rId27"/>
    <p:sldId id="441" r:id="rId28"/>
    <p:sldId id="422" r:id="rId29"/>
    <p:sldId id="373" r:id="rId30"/>
    <p:sldId id="369" r:id="rId31"/>
    <p:sldId id="407" r:id="rId32"/>
    <p:sldId id="408" r:id="rId33"/>
    <p:sldId id="398" r:id="rId34"/>
    <p:sldId id="397" r:id="rId35"/>
    <p:sldId id="470" r:id="rId36"/>
    <p:sldId id="421" r:id="rId37"/>
    <p:sldId id="475" r:id="rId38"/>
    <p:sldId id="474" r:id="rId39"/>
    <p:sldId id="378" r:id="rId40"/>
    <p:sldId id="377" r:id="rId41"/>
    <p:sldId id="375" r:id="rId42"/>
    <p:sldId id="491" r:id="rId43"/>
    <p:sldId id="446" r:id="rId44"/>
    <p:sldId id="471" r:id="rId45"/>
    <p:sldId id="393" r:id="rId46"/>
    <p:sldId id="372" r:id="rId47"/>
    <p:sldId id="469" r:id="rId48"/>
    <p:sldId id="401" r:id="rId49"/>
    <p:sldId id="399" r:id="rId50"/>
    <p:sldId id="366" r:id="rId51"/>
    <p:sldId id="455" r:id="rId52"/>
    <p:sldId id="278" r:id="rId53"/>
    <p:sldId id="386" r:id="rId54"/>
    <p:sldId id="277" r:id="rId55"/>
    <p:sldId id="289" r:id="rId56"/>
    <p:sldId id="292" r:id="rId57"/>
    <p:sldId id="461" r:id="rId58"/>
    <p:sldId id="466" r:id="rId59"/>
    <p:sldId id="322" r:id="rId60"/>
    <p:sldId id="436" r:id="rId61"/>
    <p:sldId id="473" r:id="rId62"/>
    <p:sldId id="447" r:id="rId63"/>
    <p:sldId id="448" r:id="rId64"/>
    <p:sldId id="468" r:id="rId65"/>
    <p:sldId id="462" r:id="rId66"/>
    <p:sldId id="463" r:id="rId67"/>
    <p:sldId id="424" r:id="rId68"/>
    <p:sldId id="427" r:id="rId69"/>
    <p:sldId id="428" r:id="rId70"/>
    <p:sldId id="429" r:id="rId71"/>
    <p:sldId id="433" r:id="rId72"/>
    <p:sldId id="432" r:id="rId73"/>
    <p:sldId id="467" r:id="rId74"/>
    <p:sldId id="330" r:id="rId7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900"/>
    <a:srgbClr val="D56509"/>
    <a:srgbClr val="00FFFF"/>
    <a:srgbClr val="0000CC"/>
    <a:srgbClr val="00FF00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9706" autoAdjust="0"/>
    <p:restoredTop sz="94660"/>
  </p:normalViewPr>
  <p:slideViewPr>
    <p:cSldViewPr>
      <p:cViewPr varScale="1">
        <p:scale>
          <a:sx n="73" d="100"/>
          <a:sy n="73" d="100"/>
        </p:scale>
        <p:origin x="-112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054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01.07.2020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01.07.2020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01.07.2020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01.07.2020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01.07.2020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01.07.2020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01.07.2020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01.07.2020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01.07.2020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01.07.2020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01.07.2020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01.07.2020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 \saihl logos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88640"/>
            <a:ext cx="6480720" cy="6487750"/>
          </a:xfrm>
          <a:prstGeom prst="rect">
            <a:avLst/>
          </a:prstGeom>
          <a:noFill/>
        </p:spPr>
      </p:pic>
      <p:pic>
        <p:nvPicPr>
          <p:cNvPr id="2" name="Maher zain_mawlay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8000" end="53468.1666"/>
                  <p14:fade out="5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67544" y="530120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6" y="-267"/>
            <a:ext cx="9144356" cy="6858267"/>
          </a:xfrm>
        </p:spPr>
      </p:pic>
    </p:spTree>
    <p:extLst>
      <p:ext uri="{BB962C8B-B14F-4D97-AF65-F5344CB8AC3E}">
        <p14:creationId xmlns:p14="http://schemas.microsoft.com/office/powerpoint/2010/main" xmlns="" val="4175154934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5" y="2051"/>
            <a:ext cx="9141265" cy="6855949"/>
          </a:xfrm>
        </p:spPr>
      </p:pic>
    </p:spTree>
    <p:extLst>
      <p:ext uri="{BB962C8B-B14F-4D97-AF65-F5344CB8AC3E}">
        <p14:creationId xmlns:p14="http://schemas.microsoft.com/office/powerpoint/2010/main" xmlns="" val="3147948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9" y="6689"/>
            <a:ext cx="9135081" cy="6851311"/>
          </a:xfrm>
        </p:spPr>
      </p:pic>
    </p:spTree>
    <p:extLst>
      <p:ext uri="{BB962C8B-B14F-4D97-AF65-F5344CB8AC3E}">
        <p14:creationId xmlns:p14="http://schemas.microsoft.com/office/powerpoint/2010/main" xmlns="" val="2786624636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26" y="836712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xmlns="" val="24834257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Autofit/>
          </a:bodyPr>
          <a:lstStyle/>
          <a:p>
            <a:r>
              <a:rPr lang="tr-TR" sz="14000" b="1" dirty="0" smtClean="0">
                <a:solidFill>
                  <a:srgbClr val="00B050"/>
                </a:solidFill>
                <a:latin typeface="Chiller" panose="04020404031007020602" pitchFamily="82" charset="0"/>
              </a:rPr>
              <a:t>SOSYAL</a:t>
            </a:r>
            <a:r>
              <a:rPr lang="tr-TR" sz="14000" b="1" dirty="0" smtClean="0">
                <a:solidFill>
                  <a:srgbClr val="0070C0"/>
                </a:solidFill>
                <a:latin typeface="Chiller" panose="04020404031007020602" pitchFamily="82" charset="0"/>
              </a:rPr>
              <a:t> </a:t>
            </a:r>
            <a:r>
              <a:rPr lang="tr-TR" sz="14000" b="1" dirty="0" smtClean="0">
                <a:solidFill>
                  <a:schemeClr val="accent6">
                    <a:lumMod val="75000"/>
                  </a:schemeClr>
                </a:solidFill>
                <a:latin typeface="Chiller" panose="04020404031007020602" pitchFamily="82" charset="0"/>
              </a:rPr>
              <a:t>ve</a:t>
            </a:r>
            <a:r>
              <a:rPr lang="tr-TR" sz="14000" b="1" dirty="0" smtClean="0">
                <a:solidFill>
                  <a:srgbClr val="0070C0"/>
                </a:solidFill>
                <a:latin typeface="Chiller" panose="04020404031007020602" pitchFamily="82" charset="0"/>
              </a:rPr>
              <a:t> </a:t>
            </a:r>
            <a:r>
              <a:rPr lang="tr-TR" sz="14000" b="1" dirty="0" smtClean="0">
                <a:solidFill>
                  <a:srgbClr val="00B0F0"/>
                </a:solidFill>
                <a:latin typeface="Chiller" panose="04020404031007020602" pitchFamily="82" charset="0"/>
              </a:rPr>
              <a:t>KÜLTÜREL</a:t>
            </a:r>
            <a:r>
              <a:rPr lang="tr-TR" sz="14000" b="1" dirty="0" smtClean="0">
                <a:solidFill>
                  <a:srgbClr val="0070C0"/>
                </a:solidFill>
                <a:latin typeface="Chiller" panose="04020404031007020602" pitchFamily="82" charset="0"/>
              </a:rPr>
              <a:t> </a:t>
            </a:r>
            <a:r>
              <a:rPr lang="tr-TR" sz="14000" b="1" dirty="0" smtClean="0">
                <a:solidFill>
                  <a:srgbClr val="C00000"/>
                </a:solidFill>
                <a:latin typeface="Chiller" panose="04020404031007020602" pitchFamily="82" charset="0"/>
              </a:rPr>
              <a:t>ETKİNLİKLER</a:t>
            </a:r>
            <a:endParaRPr lang="tr-TR" sz="14000" b="1" dirty="0"/>
          </a:p>
        </p:txBody>
      </p:sp>
    </p:spTree>
    <p:extLst>
      <p:ext uri="{BB962C8B-B14F-4D97-AF65-F5344CB8AC3E}">
        <p14:creationId xmlns:p14="http://schemas.microsoft.com/office/powerpoint/2010/main" xmlns="" val="360483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974" y="-18731"/>
            <a:ext cx="9168974" cy="687673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3000">
        <p14:prism isInverted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1411164685"/>
      </p:ext>
    </p:extLst>
  </p:cSld>
  <p:clrMapOvr>
    <a:masterClrMapping/>
  </p:clrMapOvr>
  <p:transition spd="slow" advClick="0" advTm="3000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462"/>
            <a:ext cx="9144000" cy="6850538"/>
          </a:xfrm>
        </p:spPr>
      </p:pic>
    </p:spTree>
    <p:extLst>
      <p:ext uri="{BB962C8B-B14F-4D97-AF65-F5344CB8AC3E}">
        <p14:creationId xmlns:p14="http://schemas.microsoft.com/office/powerpoint/2010/main" xmlns="" val="133125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3000">
        <p:zoom/>
      </p:transition>
    </mc:Choice>
    <mc:Fallback>
      <p:transition spd="slow" advClick="0" advTm="300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xmlns="" val="4096659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3000">
        <p:checker dir="vert"/>
      </p:transition>
    </mc:Choice>
    <mc:Fallback>
      <p:transition spd="slow" advClick="0" advTm="3000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2704"/>
            <a:ext cx="3857625" cy="6858001"/>
          </a:xfrm>
        </p:spPr>
      </p:pic>
    </p:spTree>
    <p:extLst>
      <p:ext uri="{BB962C8B-B14F-4D97-AF65-F5344CB8AC3E}">
        <p14:creationId xmlns:p14="http://schemas.microsoft.com/office/powerpoint/2010/main" xmlns="" val="4213343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tr-TR" sz="10500" b="1" dirty="0" smtClean="0">
                <a:solidFill>
                  <a:srgbClr val="009900"/>
                </a:solidFill>
              </a:rPr>
              <a:t>ÖĞRENMENİN</a:t>
            </a:r>
            <a:r>
              <a:rPr lang="tr-TR" sz="10500" b="1" dirty="0" smtClean="0">
                <a:solidFill>
                  <a:schemeClr val="bg1"/>
                </a:solidFill>
              </a:rPr>
              <a:t> </a:t>
            </a:r>
            <a:r>
              <a:rPr lang="tr-TR" sz="10500" b="1" dirty="0" smtClean="0">
                <a:solidFill>
                  <a:srgbClr val="FF0000"/>
                </a:solidFill>
              </a:rPr>
              <a:t>EN</a:t>
            </a:r>
            <a:r>
              <a:rPr lang="tr-TR" sz="10500" b="1" dirty="0">
                <a:solidFill>
                  <a:schemeClr val="bg1"/>
                </a:solidFill>
              </a:rPr>
              <a:t/>
            </a:r>
            <a:br>
              <a:rPr lang="tr-TR" sz="10500" b="1" dirty="0">
                <a:solidFill>
                  <a:schemeClr val="bg1"/>
                </a:solidFill>
              </a:rPr>
            </a:br>
            <a:r>
              <a:rPr lang="tr-TR" sz="10500" b="1" dirty="0" smtClean="0">
                <a:solidFill>
                  <a:srgbClr val="7030A0"/>
                </a:solidFill>
              </a:rPr>
              <a:t>R</a:t>
            </a:r>
            <a:r>
              <a:rPr lang="tr-TR" sz="10500" b="1" dirty="0" smtClean="0">
                <a:solidFill>
                  <a:srgbClr val="FF0066"/>
                </a:solidFill>
              </a:rPr>
              <a:t>E</a:t>
            </a:r>
            <a:r>
              <a:rPr lang="tr-TR" sz="10500" b="1" dirty="0" smtClean="0">
                <a:solidFill>
                  <a:srgbClr val="00FF00"/>
                </a:solidFill>
              </a:rPr>
              <a:t>N</a:t>
            </a:r>
            <a:r>
              <a:rPr lang="tr-TR" sz="10500" b="1" dirty="0" smtClean="0">
                <a:solidFill>
                  <a:srgbClr val="00B0F0"/>
                </a:solidFill>
              </a:rPr>
              <a:t>K</a:t>
            </a:r>
            <a:r>
              <a:rPr lang="tr-TR" sz="10500" b="1" dirty="0" smtClean="0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tr-TR" sz="10500" b="1" dirty="0" smtClean="0">
                <a:solidFill>
                  <a:srgbClr val="00B050"/>
                </a:solidFill>
              </a:rPr>
              <a:t>İ</a:t>
            </a:r>
            <a:r>
              <a:rPr lang="tr-TR" sz="10500" b="1" dirty="0">
                <a:solidFill>
                  <a:schemeClr val="bg1"/>
                </a:solidFill>
              </a:rPr>
              <a:t/>
            </a:r>
            <a:br>
              <a:rPr lang="tr-TR" sz="10500" b="1" dirty="0">
                <a:solidFill>
                  <a:schemeClr val="bg1"/>
                </a:solidFill>
              </a:rPr>
            </a:br>
            <a:r>
              <a:rPr lang="tr-TR" sz="10500" b="1" dirty="0" smtClean="0">
                <a:solidFill>
                  <a:schemeClr val="bg1"/>
                </a:solidFill>
              </a:rPr>
              <a:t>HALİ</a:t>
            </a:r>
            <a:endParaRPr lang="tr-TR" sz="10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572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4000"/>
    </mc:Choice>
    <mc:Fallback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013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23752461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83125" cy="6887344"/>
          </a:xfrm>
        </p:spPr>
      </p:pic>
    </p:spTree>
    <p:extLst>
      <p:ext uri="{BB962C8B-B14F-4D97-AF65-F5344CB8AC3E}">
        <p14:creationId xmlns:p14="http://schemas.microsoft.com/office/powerpoint/2010/main" xmlns="" val="146502889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1"/>
          </a:xfrm>
        </p:spPr>
      </p:pic>
    </p:spTree>
    <p:extLst>
      <p:ext uri="{BB962C8B-B14F-4D97-AF65-F5344CB8AC3E}">
        <p14:creationId xmlns:p14="http://schemas.microsoft.com/office/powerpoint/2010/main" xmlns="" val="71599940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36712"/>
            <a:ext cx="9164038" cy="5154772"/>
          </a:xfrm>
        </p:spPr>
      </p:pic>
    </p:spTree>
    <p:extLst>
      <p:ext uri="{BB962C8B-B14F-4D97-AF65-F5344CB8AC3E}">
        <p14:creationId xmlns:p14="http://schemas.microsoft.com/office/powerpoint/2010/main" xmlns="" val="2602312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split/>
      </p:transition>
    </mc:Choice>
    <mc:Fallback>
      <p:transition spd="slow" advClick="0" advTm="3000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8720"/>
            <a:ext cx="9168341" cy="5157192"/>
          </a:xfrm>
        </p:spPr>
      </p:pic>
    </p:spTree>
    <p:extLst>
      <p:ext uri="{BB962C8B-B14F-4D97-AF65-F5344CB8AC3E}">
        <p14:creationId xmlns:p14="http://schemas.microsoft.com/office/powerpoint/2010/main" xmlns="" val="650997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xmlns="" val="143707801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3165074646"/>
      </p:ext>
    </p:extLst>
  </p:cSld>
  <p:clrMapOvr>
    <a:masterClrMapping/>
  </p:clrMapOvr>
  <p:transition spd="slow" advClick="0" advTm="3000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3" y="0"/>
            <a:ext cx="5157569" cy="6876759"/>
          </a:xfrm>
        </p:spPr>
      </p:pic>
    </p:spTree>
    <p:extLst>
      <p:ext uri="{BB962C8B-B14F-4D97-AF65-F5344CB8AC3E}">
        <p14:creationId xmlns:p14="http://schemas.microsoft.com/office/powerpoint/2010/main" xmlns="" val="1652011692"/>
      </p:ext>
    </p:extLst>
  </p:cSld>
  <p:clrMapOvr>
    <a:masterClrMapping/>
  </p:clrMapOvr>
  <p:transition spd="slow" advClick="0" advTm="3000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631" y="-7224"/>
            <a:ext cx="9153631" cy="6865224"/>
          </a:xfrm>
        </p:spPr>
      </p:pic>
    </p:spTree>
    <p:extLst>
      <p:ext uri="{BB962C8B-B14F-4D97-AF65-F5344CB8AC3E}">
        <p14:creationId xmlns:p14="http://schemas.microsoft.com/office/powerpoint/2010/main" xmlns="" val="126386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4083926683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8720"/>
            <a:ext cx="9133593" cy="5137646"/>
          </a:xfrm>
        </p:spPr>
      </p:pic>
    </p:spTree>
    <p:extLst>
      <p:ext uri="{BB962C8B-B14F-4D97-AF65-F5344CB8AC3E}">
        <p14:creationId xmlns:p14="http://schemas.microsoft.com/office/powerpoint/2010/main" xmlns="" val="1499494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Click="0" advTm="3000">
        <p15:prstTrans prst="peelOff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616" y="908720"/>
            <a:ext cx="9146616" cy="5144972"/>
          </a:xfrm>
        </p:spPr>
      </p:pic>
    </p:spTree>
    <p:extLst>
      <p:ext uri="{BB962C8B-B14F-4D97-AF65-F5344CB8AC3E}">
        <p14:creationId xmlns:p14="http://schemas.microsoft.com/office/powerpoint/2010/main" xmlns="" val="2648282856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3356981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4197465659"/>
      </p:ext>
    </p:extLst>
  </p:cSld>
  <p:clrMapOvr>
    <a:masterClrMapping/>
  </p:clrMapOvr>
  <p:transition spd="slow" advClick="0" advTm="3000">
    <p:pu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1"/>
          </a:xfrm>
        </p:spPr>
      </p:pic>
    </p:spTree>
    <p:extLst>
      <p:ext uri="{BB962C8B-B14F-4D97-AF65-F5344CB8AC3E}">
        <p14:creationId xmlns:p14="http://schemas.microsoft.com/office/powerpoint/2010/main" xmlns="" val="2620731280"/>
      </p:ext>
    </p:extLst>
  </p:cSld>
  <p:clrMapOvr>
    <a:masterClrMapping/>
  </p:clrMapOvr>
  <p:transition spd="slow" advClick="0" advTm="3000"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36684856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tr-TR" sz="10000" b="1" dirty="0" smtClean="0">
                <a:solidFill>
                  <a:schemeClr val="bg1"/>
                </a:solidFill>
                <a:latin typeface="Harrington" panose="04040505050A02020702" pitchFamily="82" charset="0"/>
              </a:rPr>
              <a:t>Sizleri</a:t>
            </a:r>
            <a:br>
              <a:rPr lang="tr-TR" sz="10000" b="1" dirty="0" smtClean="0">
                <a:solidFill>
                  <a:schemeClr val="bg1"/>
                </a:solidFill>
                <a:latin typeface="Harrington" panose="04040505050A02020702" pitchFamily="82" charset="0"/>
              </a:rPr>
            </a:br>
            <a:r>
              <a:rPr lang="tr-TR" sz="10000" b="1" dirty="0" smtClean="0">
                <a:solidFill>
                  <a:schemeClr val="bg1"/>
                </a:solidFill>
                <a:latin typeface="Harrington" panose="04040505050A02020702" pitchFamily="82" charset="0"/>
              </a:rPr>
              <a:t>daha iyi yetiştirebilmek için…</a:t>
            </a:r>
            <a:endParaRPr lang="tr-TR" sz="10000" b="1" dirty="0">
              <a:solidFill>
                <a:schemeClr val="bg1"/>
              </a:solidFill>
              <a:latin typeface="Harrington" panose="04040505050A02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6275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4000"/>
    </mc:Choice>
    <mc:Fallback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088" y="-22565"/>
            <a:ext cx="9174088" cy="6880566"/>
          </a:xfrm>
        </p:spPr>
      </p:pic>
    </p:spTree>
    <p:extLst>
      <p:ext uri="{BB962C8B-B14F-4D97-AF65-F5344CB8AC3E}">
        <p14:creationId xmlns:p14="http://schemas.microsoft.com/office/powerpoint/2010/main" xmlns="" val="25713920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tr-TR" sz="13000" b="1" dirty="0" smtClean="0">
                <a:solidFill>
                  <a:schemeClr val="bg1"/>
                </a:solidFill>
                <a:latin typeface="Harrington" panose="04040505050A02020702" pitchFamily="82" charset="0"/>
              </a:rPr>
              <a:t>Her ağızdan bir</a:t>
            </a:r>
            <a:br>
              <a:rPr lang="tr-TR" sz="13000" b="1" dirty="0" smtClean="0">
                <a:solidFill>
                  <a:schemeClr val="bg1"/>
                </a:solidFill>
                <a:latin typeface="Harrington" panose="04040505050A02020702" pitchFamily="82" charset="0"/>
              </a:rPr>
            </a:br>
            <a:r>
              <a:rPr lang="tr-TR" sz="13000" b="1" dirty="0" smtClean="0">
                <a:solidFill>
                  <a:srgbClr val="FF0000"/>
                </a:solidFill>
                <a:latin typeface="Harrington" panose="04040505050A02020702" pitchFamily="82" charset="0"/>
              </a:rPr>
              <a:t>hadis-i şerif.</a:t>
            </a:r>
            <a:endParaRPr lang="tr-TR" sz="13000" b="1" dirty="0">
              <a:solidFill>
                <a:srgbClr val="FF0000"/>
              </a:solidFill>
              <a:latin typeface="Harrington" panose="04040505050A02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5344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9" y="6689"/>
            <a:ext cx="9135081" cy="6851311"/>
          </a:xfrm>
        </p:spPr>
      </p:pic>
    </p:spTree>
    <p:extLst>
      <p:ext uri="{BB962C8B-B14F-4D97-AF65-F5344CB8AC3E}">
        <p14:creationId xmlns:p14="http://schemas.microsoft.com/office/powerpoint/2010/main" xmlns="" val="7762806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293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118770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14:window dir="ver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9828" cy="6862371"/>
          </a:xfrm>
        </p:spPr>
      </p:pic>
    </p:spTree>
    <p:extLst>
      <p:ext uri="{BB962C8B-B14F-4D97-AF65-F5344CB8AC3E}">
        <p14:creationId xmlns:p14="http://schemas.microsoft.com/office/powerpoint/2010/main" xmlns="" val="878644761"/>
      </p:ext>
    </p:extLst>
  </p:cSld>
  <p:clrMapOvr>
    <a:masterClrMapping/>
  </p:clrMapOvr>
  <p:transition spd="slow" advClick="0" advTm="3000"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228373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3000">
        <p14:conveyor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259038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14:ripple dir="ld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tr-TR" sz="120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Söyleşilerden…</a:t>
            </a:r>
            <a:endParaRPr lang="tr-TR" sz="120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375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027" y="188640"/>
            <a:ext cx="9135973" cy="1143000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M</a:t>
            </a:r>
            <a:r>
              <a:rPr lang="tr-TR" b="1" dirty="0" smtClean="0">
                <a:solidFill>
                  <a:schemeClr val="bg1"/>
                </a:solidFill>
              </a:rPr>
              <a:t>ehmetçik </a:t>
            </a:r>
            <a:r>
              <a:rPr lang="tr-TR" b="1" dirty="0">
                <a:solidFill>
                  <a:schemeClr val="bg1"/>
                </a:solidFill>
              </a:rPr>
              <a:t>V</a:t>
            </a:r>
            <a:r>
              <a:rPr lang="tr-TR" b="1" dirty="0" smtClean="0">
                <a:solidFill>
                  <a:schemeClr val="bg1"/>
                </a:solidFill>
              </a:rPr>
              <a:t>akfı’ndan </a:t>
            </a:r>
            <a:r>
              <a:rPr lang="tr-TR" b="1" dirty="0">
                <a:solidFill>
                  <a:schemeClr val="bg1"/>
                </a:solidFill>
              </a:rPr>
              <a:t>B</a:t>
            </a:r>
            <a:r>
              <a:rPr lang="tr-TR" b="1" dirty="0" smtClean="0">
                <a:solidFill>
                  <a:schemeClr val="bg1"/>
                </a:solidFill>
              </a:rPr>
              <a:t>ülent UZUN</a:t>
            </a:r>
            <a:endParaRPr lang="tr-TR" b="1" dirty="0">
              <a:solidFill>
                <a:schemeClr val="bg1"/>
              </a:solidFill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7" y="1700809"/>
            <a:ext cx="9168341" cy="5157192"/>
          </a:xfrm>
        </p:spPr>
      </p:pic>
    </p:spTree>
    <p:extLst>
      <p:ext uri="{BB962C8B-B14F-4D97-AF65-F5344CB8AC3E}">
        <p14:creationId xmlns:p14="http://schemas.microsoft.com/office/powerpoint/2010/main" xmlns="" val="894993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wheelReverse spokes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tr-TR" sz="17000" b="1" dirty="0" smtClean="0">
                <a:solidFill>
                  <a:schemeClr val="bg1"/>
                </a:solidFill>
                <a:latin typeface="Mistral" panose="03090702030407020403" pitchFamily="66" charset="0"/>
              </a:rPr>
              <a:t>İmza </a:t>
            </a:r>
            <a:r>
              <a:rPr lang="tr-TR" sz="14000" b="1" dirty="0" smtClean="0">
                <a:solidFill>
                  <a:schemeClr val="bg1"/>
                </a:solidFill>
                <a:latin typeface="Mistral" panose="03090702030407020403" pitchFamily="66" charset="0"/>
              </a:rPr>
              <a:t>günlerinden…</a:t>
            </a:r>
            <a:endParaRPr lang="tr-TR" sz="14000" b="1" dirty="0"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617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462"/>
            <a:ext cx="9144000" cy="6723366"/>
          </a:xfrm>
        </p:spPr>
      </p:pic>
    </p:spTree>
    <p:extLst>
      <p:ext uri="{BB962C8B-B14F-4D97-AF65-F5344CB8AC3E}">
        <p14:creationId xmlns:p14="http://schemas.microsoft.com/office/powerpoint/2010/main" xmlns="" val="30648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3000">
        <p14:doors dir="ver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2368369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tr-TR" sz="12000" b="1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Geleceğinize Yön Veren Mesleki Tanıtım Çalışmaları…</a:t>
            </a:r>
            <a:endParaRPr lang="tr-TR" sz="12000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58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4000"/>
    </mc:Choice>
    <mc:Fallback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xmlns="" val="2364972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3000">
        <p14:doors dir="ver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-31"/>
            <a:ext cx="7888424" cy="6858000"/>
          </a:xfrm>
        </p:spPr>
      </p:pic>
    </p:spTree>
    <p:extLst>
      <p:ext uri="{BB962C8B-B14F-4D97-AF65-F5344CB8AC3E}">
        <p14:creationId xmlns:p14="http://schemas.microsoft.com/office/powerpoint/2010/main" xmlns="" val="34280178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54" y="908720"/>
            <a:ext cx="9168341" cy="5157192"/>
          </a:xfrm>
        </p:spPr>
      </p:pic>
    </p:spTree>
    <p:extLst>
      <p:ext uri="{BB962C8B-B14F-4D97-AF65-F5344CB8AC3E}">
        <p14:creationId xmlns:p14="http://schemas.microsoft.com/office/powerpoint/2010/main" xmlns="" val="2563377965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4176212616"/>
      </p:ext>
    </p:extLst>
  </p:cSld>
  <p:clrMapOvr>
    <a:masterClrMapping/>
  </p:clrMapOvr>
  <p:transition spd="slow" advClick="0" advTm="3000">
    <p:push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6469806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 \19MAYIS ÜNİ.GEZİ\IMG-20171122-WA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67958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40" y="-29894"/>
            <a:ext cx="9152740" cy="6864555"/>
          </a:xfrm>
        </p:spPr>
      </p:pic>
    </p:spTree>
    <p:extLst>
      <p:ext uri="{BB962C8B-B14F-4D97-AF65-F5344CB8AC3E}">
        <p14:creationId xmlns:p14="http://schemas.microsoft.com/office/powerpoint/2010/main" xmlns="" val="3451890086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 \19MAYIS ÜNİ.GEZİ\IMG-20171122-WA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655272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tr-TR" sz="7200" b="1" dirty="0" smtClean="0">
                <a:solidFill>
                  <a:schemeClr val="bg1"/>
                </a:solidFill>
              </a:rPr>
              <a:t>HER SINIFIN</a:t>
            </a:r>
          </a:p>
          <a:p>
            <a:pPr algn="ctr">
              <a:buNone/>
            </a:pPr>
            <a:r>
              <a:rPr lang="tr-TR" sz="7200" b="1" dirty="0" smtClean="0">
                <a:solidFill>
                  <a:srgbClr val="FF0000"/>
                </a:solidFill>
              </a:rPr>
              <a:t>BİR</a:t>
            </a:r>
          </a:p>
          <a:p>
            <a:pPr algn="ctr">
              <a:buNone/>
            </a:pPr>
            <a:r>
              <a:rPr lang="tr-TR" sz="8000" b="1" dirty="0" smtClean="0">
                <a:solidFill>
                  <a:srgbClr val="009900"/>
                </a:solidFill>
              </a:rPr>
              <a:t>YETİM KARDEŞİ</a:t>
            </a:r>
          </a:p>
          <a:p>
            <a:pPr algn="ctr">
              <a:buNone/>
            </a:pPr>
            <a:r>
              <a:rPr lang="tr-TR" sz="7200" b="1" dirty="0" smtClean="0">
                <a:solidFill>
                  <a:srgbClr val="FF0000"/>
                </a:solidFill>
              </a:rPr>
              <a:t>VAR</a:t>
            </a:r>
          </a:p>
          <a:p>
            <a:pPr algn="ctr">
              <a:buNone/>
            </a:pPr>
            <a:r>
              <a:rPr lang="tr-TR" sz="7200" b="1" dirty="0" smtClean="0">
                <a:solidFill>
                  <a:schemeClr val="bg1"/>
                </a:solidFill>
              </a:rPr>
              <a:t>PROJESİ</a:t>
            </a:r>
            <a:endParaRPr lang="tr-TR" sz="7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4000"/>
    </mc:Choice>
    <mc:Fallback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22462" y="857252"/>
            <a:ext cx="6857999" cy="5143500"/>
          </a:xfrm>
        </p:spPr>
      </p:pic>
    </p:spTree>
    <p:extLst>
      <p:ext uri="{BB962C8B-B14F-4D97-AF65-F5344CB8AC3E}">
        <p14:creationId xmlns:p14="http://schemas.microsoft.com/office/powerpoint/2010/main" xmlns="" val="142185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3000">
        <p14:prism isInverted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tr-TR" sz="11500" b="1" dirty="0" smtClean="0">
                <a:solidFill>
                  <a:schemeClr val="bg1"/>
                </a:solidFill>
                <a:latin typeface="Mistral" panose="03090702030407020403" pitchFamily="66" charset="0"/>
              </a:rPr>
              <a:t>«REİS BEY»</a:t>
            </a:r>
            <a:br>
              <a:rPr lang="tr-TR" sz="11500" b="1" dirty="0" smtClean="0">
                <a:solidFill>
                  <a:schemeClr val="bg1"/>
                </a:solidFill>
                <a:latin typeface="Mistral" panose="03090702030407020403" pitchFamily="66" charset="0"/>
              </a:rPr>
            </a:br>
            <a:r>
              <a:rPr lang="tr-TR" sz="11500" b="1" dirty="0" smtClean="0">
                <a:solidFill>
                  <a:schemeClr val="bg1"/>
                </a:solidFill>
                <a:latin typeface="Mistral" panose="03090702030407020403" pitchFamily="66" charset="0"/>
              </a:rPr>
              <a:t>TİYATROSUNDAN</a:t>
            </a:r>
            <a:br>
              <a:rPr lang="tr-TR" sz="11500" b="1" dirty="0" smtClean="0">
                <a:solidFill>
                  <a:schemeClr val="bg1"/>
                </a:solidFill>
                <a:latin typeface="Mistral" panose="03090702030407020403" pitchFamily="66" charset="0"/>
              </a:rPr>
            </a:br>
            <a:r>
              <a:rPr lang="tr-TR" sz="11500" b="1" dirty="0" smtClean="0">
                <a:solidFill>
                  <a:schemeClr val="bg1"/>
                </a:solidFill>
                <a:latin typeface="Mistral" panose="03090702030407020403" pitchFamily="66" charset="0"/>
              </a:rPr>
              <a:t>BAZI</a:t>
            </a:r>
            <a:br>
              <a:rPr lang="tr-TR" sz="11500" b="1" dirty="0" smtClean="0">
                <a:solidFill>
                  <a:schemeClr val="bg1"/>
                </a:solidFill>
                <a:latin typeface="Mistral" panose="03090702030407020403" pitchFamily="66" charset="0"/>
              </a:rPr>
            </a:br>
            <a:r>
              <a:rPr lang="tr-TR" sz="11500" b="1" dirty="0" smtClean="0">
                <a:solidFill>
                  <a:schemeClr val="bg1"/>
                </a:solidFill>
                <a:latin typeface="Mistral" panose="03090702030407020403" pitchFamily="66" charset="0"/>
              </a:rPr>
              <a:t>BÖLÜMLER…</a:t>
            </a:r>
            <a:endParaRPr lang="tr-TR" sz="11500" b="1" dirty="0"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7068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:\ \Camera Roll\MÜNAZARA VE TİYATRO\IMG_16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1434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424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3000">
        <p:zoom dir="in"/>
      </p:transition>
    </mc:Choice>
    <mc:Fallback>
      <p:transition spd="slow" advClick="0" advTm="3000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-11863"/>
            <a:ext cx="4268751" cy="6857434"/>
          </a:xfrm>
        </p:spPr>
      </p:pic>
    </p:spTree>
    <p:extLst>
      <p:ext uri="{BB962C8B-B14F-4D97-AF65-F5344CB8AC3E}">
        <p14:creationId xmlns:p14="http://schemas.microsoft.com/office/powerpoint/2010/main" xmlns="" val="315033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tr-TR" sz="10000" b="1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Pikniğe de gideriz… </a:t>
            </a:r>
            <a:r>
              <a:rPr lang="tr-TR" sz="10000" b="1" dirty="0" smtClean="0">
                <a:solidFill>
                  <a:schemeClr val="bg1"/>
                </a:solidFill>
                <a:latin typeface="Lucida Handwriting" panose="03010101010101010101" pitchFamily="66" charset="0"/>
                <a:sym typeface="Wingdings" panose="05000000000000000000" pitchFamily="2" charset="2"/>
              </a:rPr>
              <a:t></a:t>
            </a:r>
            <a:endParaRPr lang="tr-TR" sz="10000" b="1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966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55" y="10391"/>
            <a:ext cx="9130145" cy="6847609"/>
          </a:xfrm>
        </p:spPr>
      </p:pic>
    </p:spTree>
    <p:extLst>
      <p:ext uri="{BB962C8B-B14F-4D97-AF65-F5344CB8AC3E}">
        <p14:creationId xmlns:p14="http://schemas.microsoft.com/office/powerpoint/2010/main" xmlns="" val="3845532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-1"/>
            <a:ext cx="5143500" cy="6858001"/>
          </a:xfrm>
        </p:spPr>
      </p:pic>
    </p:spTree>
    <p:extLst>
      <p:ext uri="{BB962C8B-B14F-4D97-AF65-F5344CB8AC3E}">
        <p14:creationId xmlns:p14="http://schemas.microsoft.com/office/powerpoint/2010/main" xmlns="" val="793294916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tr-TR" sz="15000" b="1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Başarı dolu bir hayat geçirmeniz temennisiyle…</a:t>
            </a:r>
            <a:endParaRPr lang="tr-TR" sz="15000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674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4000"/>
    </mc:Choice>
    <mc:Fallback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xmlns="" val="3251773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xmlns="" val="3388512645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xmlns="" val="2569393580"/>
      </p:ext>
    </p:extLst>
  </p:cSld>
  <p:clrMapOvr>
    <a:masterClrMapping/>
  </p:clrMapOvr>
  <p:transition spd="slow" advClick="0" advTm="3000">
    <p:push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243608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531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224258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3000">
        <p14:conveyor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94672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xmlns="" val="2930359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3000">
        <p:zoom/>
      </p:transition>
    </mc:Choice>
    <mc:Fallback>
      <p:transition spd="slow" advClick="0" advTm="300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305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84774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172121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3000">
        <p14:flythrough dir="ou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21" y="11641"/>
            <a:ext cx="9128479" cy="6846360"/>
          </a:xfrm>
        </p:spPr>
      </p:pic>
    </p:spTree>
    <p:extLst>
      <p:ext uri="{BB962C8B-B14F-4D97-AF65-F5344CB8AC3E}">
        <p14:creationId xmlns:p14="http://schemas.microsoft.com/office/powerpoint/2010/main" xmlns="" val="275079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 advClick="0" advTm="3000">
        <p14:pan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6394722"/>
          </a:xfrm>
        </p:spPr>
        <p:txBody>
          <a:bodyPr>
            <a:normAutofit/>
          </a:bodyPr>
          <a:lstStyle/>
          <a:p>
            <a:r>
              <a:rPr lang="tr-TR" sz="13000" b="1" dirty="0" smtClean="0">
                <a:solidFill>
                  <a:schemeClr val="accent6">
                    <a:lumMod val="75000"/>
                  </a:schemeClr>
                </a:solidFill>
                <a:latin typeface="Mistral" panose="03090702030407020403" pitchFamily="66" charset="0"/>
              </a:rPr>
              <a:t>GÜZEL ANILAR BİRİKTİRMEK DUASIYLA…</a:t>
            </a:r>
            <a:endParaRPr lang="tr-TR" sz="13000" b="1" dirty="0">
              <a:solidFill>
                <a:schemeClr val="accent6">
                  <a:lumMod val="75000"/>
                </a:schemeClr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947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59735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tr-TR" sz="8800" b="1" dirty="0" smtClean="0">
                <a:solidFill>
                  <a:srgbClr val="002060"/>
                </a:solidFill>
                <a:latin typeface="Lucida Handwriting" panose="03010101010101010101" pitchFamily="66" charset="0"/>
              </a:rPr>
              <a:t>DEVAMI</a:t>
            </a:r>
          </a:p>
          <a:p>
            <a:pPr algn="ctr">
              <a:buNone/>
            </a:pPr>
            <a:r>
              <a:rPr lang="tr-TR" sz="8800" b="1" dirty="0" smtClean="0">
                <a:solidFill>
                  <a:srgbClr val="002060"/>
                </a:solidFill>
                <a:latin typeface="Lucida Handwriting" panose="03010101010101010101" pitchFamily="66" charset="0"/>
              </a:rPr>
              <a:t>SİZLERLE</a:t>
            </a:r>
          </a:p>
          <a:p>
            <a:pPr algn="ctr">
              <a:buNone/>
            </a:pPr>
            <a:r>
              <a:rPr lang="tr-TR" sz="8800" b="1" dirty="0" smtClean="0">
                <a:solidFill>
                  <a:srgbClr val="002060"/>
                </a:solidFill>
                <a:latin typeface="Lucida Handwriting" panose="03010101010101010101" pitchFamily="66" charset="0"/>
              </a:rPr>
              <a:t>OLSUN</a:t>
            </a:r>
          </a:p>
          <a:p>
            <a:pPr algn="ctr">
              <a:buNone/>
            </a:pPr>
            <a:r>
              <a:rPr lang="tr-TR" sz="8800" b="1" dirty="0" smtClean="0">
                <a:solidFill>
                  <a:srgbClr val="002060"/>
                </a:solidFill>
                <a:latin typeface="Lucida Handwriting" panose="03010101010101010101" pitchFamily="66" charset="0"/>
              </a:rPr>
              <a:t>İSTİYORUZ.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342" y="980728"/>
            <a:ext cx="9168342" cy="5157193"/>
          </a:xfrm>
        </p:spPr>
      </p:pic>
    </p:spTree>
    <p:extLst>
      <p:ext uri="{BB962C8B-B14F-4D97-AF65-F5344CB8AC3E}">
        <p14:creationId xmlns:p14="http://schemas.microsoft.com/office/powerpoint/2010/main" xmlns="" val="190470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36712"/>
            <a:ext cx="9168341" cy="5157192"/>
          </a:xfrm>
        </p:spPr>
      </p:pic>
    </p:spTree>
    <p:extLst>
      <p:ext uri="{BB962C8B-B14F-4D97-AF65-F5344CB8AC3E}">
        <p14:creationId xmlns:p14="http://schemas.microsoft.com/office/powerpoint/2010/main" xmlns="" val="2246877757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Hisse Senedi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1950</TotalTime>
  <Words>59</Words>
  <Application>Microsoft Office PowerPoint</Application>
  <PresentationFormat>Ekran Gösterisi (4:3)</PresentationFormat>
  <Paragraphs>21</Paragraphs>
  <Slides>74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74</vt:i4>
      </vt:variant>
    </vt:vector>
  </HeadingPairs>
  <TitlesOfParts>
    <vt:vector size="75" baseType="lpstr">
      <vt:lpstr>Ofis Teması</vt:lpstr>
      <vt:lpstr>Slayt 1</vt:lpstr>
      <vt:lpstr>ÖĞRENMENİN EN RENKLİ HALİ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SOSYAL ve KÜLTÜREL ETKİNLİKLER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Sizleri daha iyi yetiştirebilmek için…</vt:lpstr>
      <vt:lpstr>Slayt 36</vt:lpstr>
      <vt:lpstr>Her ağızdan bir hadis-i şerif.</vt:lpstr>
      <vt:lpstr>Slayt 38</vt:lpstr>
      <vt:lpstr>Slayt 39</vt:lpstr>
      <vt:lpstr>Slayt 40</vt:lpstr>
      <vt:lpstr>Slayt 41</vt:lpstr>
      <vt:lpstr>Söyleşilerden…</vt:lpstr>
      <vt:lpstr>Mehmetçik Vakfı’ndan Bülent UZUN</vt:lpstr>
      <vt:lpstr>İmza günlerinden…</vt:lpstr>
      <vt:lpstr>Slayt 45</vt:lpstr>
      <vt:lpstr>Slayt 46</vt:lpstr>
      <vt:lpstr>Geleceğinize Yön Veren Mesleki Tanıtım Çalışmaları…</vt:lpstr>
      <vt:lpstr>Slayt 48</vt:lpstr>
      <vt:lpstr>Slayt 49</vt:lpstr>
      <vt:lpstr>Slayt 50</vt:lpstr>
      <vt:lpstr>Slayt 51</vt:lpstr>
      <vt:lpstr>Slayt 52</vt:lpstr>
      <vt:lpstr>Slayt 53</vt:lpstr>
      <vt:lpstr>Slayt 54</vt:lpstr>
      <vt:lpstr>Slayt 55</vt:lpstr>
      <vt:lpstr>Slayt 56</vt:lpstr>
      <vt:lpstr>Slayt 57</vt:lpstr>
      <vt:lpstr>«REİS BEY» TİYATROSUNDAN BAZI BÖLÜMLER…</vt:lpstr>
      <vt:lpstr>Slayt 59</vt:lpstr>
      <vt:lpstr>Slayt 60</vt:lpstr>
      <vt:lpstr>Pikniğe de gideriz… </vt:lpstr>
      <vt:lpstr>Slayt 62</vt:lpstr>
      <vt:lpstr>Slayt 63</vt:lpstr>
      <vt:lpstr>Başarı dolu bir hayat geçirmeniz temennisiyle…</vt:lpstr>
      <vt:lpstr>Slayt 65</vt:lpstr>
      <vt:lpstr>Slayt 66</vt:lpstr>
      <vt:lpstr>Slayt 67</vt:lpstr>
      <vt:lpstr>Slayt 68</vt:lpstr>
      <vt:lpstr>Slayt 69</vt:lpstr>
      <vt:lpstr>Slayt 70</vt:lpstr>
      <vt:lpstr>Slayt 71</vt:lpstr>
      <vt:lpstr>Slayt 72</vt:lpstr>
      <vt:lpstr>GÜZEL ANILAR BİRİKTİRMEK DUASIYLA…</vt:lpstr>
      <vt:lpstr>Slayt 74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SALIPAZARI ANADOLU İMAMHATİP LİSESİ SOSYAL ETKİNLİKLER</dc:title>
  <dc:creator>pc</dc:creator>
  <cp:lastModifiedBy>CASPER</cp:lastModifiedBy>
  <cp:revision>93</cp:revision>
  <dcterms:created xsi:type="dcterms:W3CDTF">2019-04-03T18:40:37Z</dcterms:created>
  <dcterms:modified xsi:type="dcterms:W3CDTF">2020-07-01T06:23:06Z</dcterms:modified>
</cp:coreProperties>
</file>